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2" r:id="rId5"/>
    <p:sldId id="271" r:id="rId6"/>
    <p:sldId id="263" r:id="rId7"/>
    <p:sldId id="265" r:id="rId8"/>
    <p:sldId id="273" r:id="rId9"/>
    <p:sldId id="275" r:id="rId10"/>
    <p:sldId id="280" r:id="rId11"/>
    <p:sldId id="272" r:id="rId12"/>
    <p:sldId id="270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8003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67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5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6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2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5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4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51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58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4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4AA49-1181-417A-A09D-FCCF33A5044B}" type="datetimeFigureOut">
              <a:rPr lang="en-US" smtClean="0"/>
              <a:t>11/23/2017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7" Type="http://schemas.openxmlformats.org/officeDocument/2006/relationships/image" Target="../media/image10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3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70785B-EADB-4515-AF8A-4B32053AD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 Proposal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1749892"/>
            <a:ext cx="2030953" cy="4142907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JIMMY LAUCHOY</a:t>
            </a:r>
          </a:p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DM-UY 2193</a:t>
            </a:r>
          </a:p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PROFESSOR ADEE</a:t>
            </a:r>
          </a:p>
        </p:txBody>
      </p:sp>
    </p:spTree>
    <p:extLst>
      <p:ext uri="{BB962C8B-B14F-4D97-AF65-F5344CB8AC3E}">
        <p14:creationId xmlns:p14="http://schemas.microsoft.com/office/powerpoint/2010/main" val="150627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 Content (Back End)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A4362-F9FD-4EC6-BDAC-61D735FCE103}"/>
              </a:ext>
            </a:extLst>
          </p:cNvPr>
          <p:cNvSpPr txBox="1"/>
          <p:nvPr/>
        </p:nvSpPr>
        <p:spPr>
          <a:xfrm>
            <a:off x="3252951" y="764439"/>
            <a:ext cx="3514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Navigation dots get automated as well (add a dot when a new image is added)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431F3C08-F9F9-4DB7-B2AD-85BEB0CE56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42126" y="4969192"/>
            <a:ext cx="2114550" cy="46672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C9B6FA0-6485-4391-A45C-F4FBE022EDF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285442" y="1433511"/>
            <a:ext cx="3427918" cy="3367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8857646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 Content (Back End)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01909-ABA2-4382-AA64-4383673C9095}"/>
              </a:ext>
            </a:extLst>
          </p:cNvPr>
          <p:cNvSpPr txBox="1"/>
          <p:nvPr/>
        </p:nvSpPr>
        <p:spPr>
          <a:xfrm>
            <a:off x="3242587" y="965198"/>
            <a:ext cx="5133971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Improve load time of photos/videos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Click on image to go to the next photo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Content loading hierarchy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Text + styling -&gt; media -&gt; animations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Switch from 996 Grid to Bootstrap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Layout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Media object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Grid system (2: </a:t>
            </a:r>
            <a:r>
              <a:rPr lang="en-US" sz="2000" dirty="0" err="1"/>
              <a:t>sidenav</a:t>
            </a:r>
            <a:r>
              <a:rPr lang="en-US" sz="2000" dirty="0"/>
              <a:t>, content)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Components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Pagination, popover, </a:t>
            </a:r>
            <a:r>
              <a:rPr lang="en-US" sz="2000" dirty="0" err="1"/>
              <a:t>scrollspy</a:t>
            </a:r>
            <a:r>
              <a:rPr lang="en-US" sz="2000" dirty="0"/>
              <a:t>, forms</a:t>
            </a:r>
          </a:p>
          <a:p>
            <a:pPr marL="800100" lvl="1" indent="-342900">
              <a:buFont typeface="Courier New" panose="02070309020205020404" pitchFamily="49" charset="0"/>
              <a:buChar char="o"/>
            </a:pPr>
            <a:r>
              <a:rPr lang="en-US" sz="2000" dirty="0"/>
              <a:t>Utilities</a:t>
            </a:r>
          </a:p>
          <a:p>
            <a:pPr marL="1257300" lvl="2" indent="-342900">
              <a:buFont typeface="Wingdings" panose="05000000000000000000" pitchFamily="2" charset="2"/>
              <a:buChar char="§"/>
            </a:pPr>
            <a:r>
              <a:rPr lang="en-US" sz="2000" dirty="0"/>
              <a:t>Flexbox, sizing, spacing, typography, vertical align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Mobile device optimization (menus, content scaling, navigation)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20882073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FINAL GOAL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682E7-D52B-461B-A6DA-9CE9E32ECDE0}"/>
              </a:ext>
            </a:extLst>
          </p:cNvPr>
          <p:cNvSpPr txBox="1"/>
          <p:nvPr/>
        </p:nvSpPr>
        <p:spPr>
          <a:xfrm>
            <a:off x="3000653" y="3179513"/>
            <a:ext cx="5699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 the webpage on my personal page: </a:t>
            </a:r>
            <a:r>
              <a:rPr lang="en-US" sz="2000" u="sng" dirty="0"/>
              <a:t>jimmylauchoy.com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162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9229CAD-C93C-416F-A726-404EE5F4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4850270" cy="49276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My final project is a continued development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of my midterm. In addition to showcasing my photo and video works, I will also overhaul the design of the webpage to create a </a:t>
            </a:r>
            <a:r>
              <a:rPr 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freeflow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experience with the viewer. Many new features are added to enhance the overall look of the page and interactivity</a:t>
            </a:r>
            <a:endParaRPr lang="en-US" sz="2400" kern="1200" dirty="0">
              <a:solidFill>
                <a:schemeClr val="tx1">
                  <a:lumMod val="85000"/>
                  <a:lumOff val="15000"/>
                </a:schemeClr>
              </a:solidFill>
              <a:latin typeface="+mj-lt"/>
              <a:ea typeface="+mj-ea"/>
              <a:cs typeface="+mj-cs"/>
            </a:endParaRP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72676F-0880-48DA-B977-5E4ADEB1CA74}"/>
              </a:ext>
            </a:extLst>
          </p:cNvPr>
          <p:cNvSpPr txBox="1">
            <a:spLocks/>
          </p:cNvSpPr>
          <p:nvPr/>
        </p:nvSpPr>
        <p:spPr>
          <a:xfrm>
            <a:off x="767442" y="965198"/>
            <a:ext cx="2030953" cy="4927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FINAL WEBSITE CONCEPT</a:t>
            </a:r>
          </a:p>
        </p:txBody>
      </p:sp>
    </p:spTree>
    <p:extLst>
      <p:ext uri="{BB962C8B-B14F-4D97-AF65-F5344CB8AC3E}">
        <p14:creationId xmlns:p14="http://schemas.microsoft.com/office/powerpoint/2010/main" val="407872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70785B-EADB-4515-AF8A-4B32053AD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Current Homepage</a:t>
            </a:r>
          </a:p>
        </p:txBody>
      </p:sp>
    </p:spTree>
    <p:extLst>
      <p:ext uri="{BB962C8B-B14F-4D97-AF65-F5344CB8AC3E}">
        <p14:creationId xmlns:p14="http://schemas.microsoft.com/office/powerpoint/2010/main" val="264842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F251E-6A81-4ED5-8654-F172E2B27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0"/>
          <a:stretch/>
        </p:blipFill>
        <p:spPr>
          <a:xfrm>
            <a:off x="0" y="392628"/>
            <a:ext cx="4048494" cy="30363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7C89E4B-3C9F-44B9-8B86-D9E3D112D8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EAA10-076F-46BD-8F0F-B9A2FB77A8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91E407-403B-4764-86C9-33A56D3BCA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1E6CDC-A2CF-4EB5-A09A-A40C25AB798E}"/>
              </a:ext>
            </a:extLst>
          </p:cNvPr>
          <p:cNvSpPr txBox="1"/>
          <p:nvPr/>
        </p:nvSpPr>
        <p:spPr>
          <a:xfrm>
            <a:off x="392885" y="5709857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http://sites.bxmc.poly.edu/~jimmylauchoy/WD/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4FDBC-5CC3-46F6-A5F7-8C806162B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494" y="392617"/>
            <a:ext cx="5095464" cy="3000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FAFEB-825B-4AA4-9F92-D03C77092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" y="3392992"/>
            <a:ext cx="4998773" cy="3015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90661-5516-4DB3-981B-A977801BF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493" y="3392993"/>
            <a:ext cx="5095485" cy="30158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39ED81-ED21-4111-A282-599E0D81AB91}"/>
              </a:ext>
            </a:extLst>
          </p:cNvPr>
          <p:cNvSpPr txBox="1"/>
          <p:nvPr/>
        </p:nvSpPr>
        <p:spPr>
          <a:xfrm>
            <a:off x="1239292" y="2778413"/>
            <a:ext cx="20283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5E2D9-59D6-4342-8F58-6DDA3BC203CF}"/>
              </a:ext>
            </a:extLst>
          </p:cNvPr>
          <p:cNvSpPr txBox="1"/>
          <p:nvPr/>
        </p:nvSpPr>
        <p:spPr>
          <a:xfrm>
            <a:off x="5728071" y="2778413"/>
            <a:ext cx="20283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PHOTO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CADC4-3EAB-418C-98E9-A3092B4D29A0}"/>
              </a:ext>
            </a:extLst>
          </p:cNvPr>
          <p:cNvSpPr txBox="1"/>
          <p:nvPr/>
        </p:nvSpPr>
        <p:spPr>
          <a:xfrm>
            <a:off x="1140938" y="5814785"/>
            <a:ext cx="20283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ABOUT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24D364-0AFD-4119-8133-619C194765FB}"/>
              </a:ext>
            </a:extLst>
          </p:cNvPr>
          <p:cNvSpPr txBox="1"/>
          <p:nvPr/>
        </p:nvSpPr>
        <p:spPr>
          <a:xfrm>
            <a:off x="5772306" y="5752645"/>
            <a:ext cx="20283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84701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70785B-EADB-4515-AF8A-4B32053AD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 Page Design</a:t>
            </a:r>
          </a:p>
        </p:txBody>
      </p:sp>
    </p:spTree>
    <p:extLst>
      <p:ext uri="{BB962C8B-B14F-4D97-AF65-F5344CB8AC3E}">
        <p14:creationId xmlns:p14="http://schemas.microsoft.com/office/powerpoint/2010/main" val="171556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(Scroll down)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919682F2-760B-4FD3-A8F5-25EC8B4C364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37533" y="36901"/>
            <a:ext cx="2743200" cy="1649808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61068EAF-3756-4C66-BE47-308D56E785D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06073" y="1358653"/>
            <a:ext cx="578326" cy="656113"/>
          </a:xfrm>
          <a:prstGeom prst="rect">
            <a:avLst/>
          </a:prstGeom>
        </p:spPr>
      </p:pic>
      <p:pic>
        <p:nvPicPr>
          <p:cNvPr id="12" name="Picture 11">
            <a:extLst>
              <a:ext uri="{FF2B5EF4-FFF2-40B4-BE49-F238E27FC236}">
                <a16:creationId xmlns:a16="http://schemas.microsoft.com/office/drawing/2014/main" id="{28FAF43F-1E98-4E85-8029-0B20DE6DBC18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12416" b="18220"/>
          <a:stretch/>
        </p:blipFill>
        <p:spPr>
          <a:xfrm rot="16200000">
            <a:off x="6108597" y="3399893"/>
            <a:ext cx="590205" cy="673036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E1026647-87E1-4E5D-A9A1-E0656C84AB4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37534" y="1686710"/>
            <a:ext cx="2751022" cy="204970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1B0CC99C-1C15-4A38-9A31-AB09BA39FAD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37534" y="3755481"/>
            <a:ext cx="2751022" cy="158878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82E21DA0-F16A-440C-A968-5398775D18C2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245356" y="5344267"/>
            <a:ext cx="2743200" cy="1629990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9FF914E0-C841-4662-9E9A-2E0C106E8DF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5400000">
            <a:off x="6106074" y="5216064"/>
            <a:ext cx="578326" cy="656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Nav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Bar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32C44413-DF3E-49D3-869A-2463065DE1B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324664" y="320039"/>
            <a:ext cx="3582731" cy="274320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3BB890B-97A1-4D0E-9931-E1DED1CB129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24664" y="3646364"/>
            <a:ext cx="947326" cy="281739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FB8AFE-B39A-4EBC-AA90-479813AE08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45966" y="3646365"/>
            <a:ext cx="3679634" cy="2817398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FD243E08-C9EB-4728-9F2A-036627B0733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 rot="5400000">
            <a:off x="4852987" y="3078577"/>
            <a:ext cx="381000" cy="552450"/>
          </a:xfrm>
          <a:prstGeom prst="rect">
            <a:avLst/>
          </a:prstGeom>
        </p:spPr>
      </p:pic>
      <p:sp>
        <p:nvSpPr>
          <p:cNvPr id="11" name="Oval 10">
            <a:extLst>
              <a:ext uri="{FF2B5EF4-FFF2-40B4-BE49-F238E27FC236}">
                <a16:creationId xmlns:a16="http://schemas.microsoft.com/office/drawing/2014/main" id="{CEE85E75-A12B-4D4F-805B-82656864F4CD}"/>
              </a:ext>
            </a:extLst>
          </p:cNvPr>
          <p:cNvSpPr/>
          <p:nvPr/>
        </p:nvSpPr>
        <p:spPr>
          <a:xfrm>
            <a:off x="3292173" y="538525"/>
            <a:ext cx="237686" cy="238125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5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New Content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(Front End)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14F30E3-EF87-43EE-A671-19EA7EE8E3EF}"/>
              </a:ext>
            </a:extLst>
          </p:cNvPr>
          <p:cNvSpPr txBox="1"/>
          <p:nvPr/>
        </p:nvSpPr>
        <p:spPr>
          <a:xfrm>
            <a:off x="3275927" y="533400"/>
            <a:ext cx="5100631" cy="64633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Photo categories (portrait, landscape, street, fashion, environmental, still life)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Nav</a:t>
            </a:r>
            <a:r>
              <a:rPr lang="en-US" dirty="0"/>
              <a:t> bar on the side to switch between categories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Landing page (modal), fades out when “Enter” is clicked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Overhauled About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 err="1"/>
              <a:t>ReactJS</a:t>
            </a:r>
            <a:r>
              <a:rPr lang="en-US" dirty="0"/>
              <a:t> for button dropdowns for fun facts, gear list, achievements, </a:t>
            </a:r>
            <a:r>
              <a:rPr lang="en-US" dirty="0" err="1"/>
              <a:t>etc</a:t>
            </a: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Contact page includes space for FAQs or requests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Buying photos/copyrighted content (tentative)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Use Stripe payment system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Fade in content when viewer is scrolling down the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Better Cinema mode for video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Interactive Resume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Clicking on address under each Experience pops up a Google Maps modal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dirty="0"/>
              <a:t>Use a better image compression algorithm in PS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dirty="0"/>
              <a:t>Photos show artifacts when blown up on high-res displays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17623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 Content (Back End)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A4362-F9FD-4EC6-BDAC-61D735FCE103}"/>
              </a:ext>
            </a:extLst>
          </p:cNvPr>
          <p:cNvSpPr txBox="1"/>
          <p:nvPr/>
        </p:nvSpPr>
        <p:spPr>
          <a:xfrm>
            <a:off x="3164164" y="640651"/>
            <a:ext cx="5447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Automatically add media files from a folder using JS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508D2FB-707C-4BD7-98AA-4216A835BD5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45126" y="1043614"/>
            <a:ext cx="3396045" cy="517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5234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148</TotalTime>
  <Words>355</Words>
  <Application>Microsoft Office PowerPoint</Application>
  <PresentationFormat>On-screen Show (4:3)</PresentationFormat>
  <Paragraphs>51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8" baseType="lpstr">
      <vt:lpstr>Arial</vt:lpstr>
      <vt:lpstr>Calibri</vt:lpstr>
      <vt:lpstr>Calibri Light</vt:lpstr>
      <vt:lpstr>Courier New</vt:lpstr>
      <vt:lpstr>Wingdings</vt:lpstr>
      <vt:lpstr>Office Theme</vt:lpstr>
      <vt:lpstr>Final Proposal</vt:lpstr>
      <vt:lpstr>My final project is a continued development of my midterm. In addition to showcasing my photo and video works, I will also overhaul the design of the webpage to create a freeflow experience with the viewer. Many new features are added to enhance the overall look of the page and interactivity</vt:lpstr>
      <vt:lpstr>Current Homepage</vt:lpstr>
      <vt:lpstr>PowerPoint Presentation</vt:lpstr>
      <vt:lpstr>New Page Design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</dc:title>
  <dc:creator>Jimmy Lau</dc:creator>
  <cp:lastModifiedBy>Jimmy Lau</cp:lastModifiedBy>
  <cp:revision>17</cp:revision>
  <dcterms:created xsi:type="dcterms:W3CDTF">2017-10-30T21:01:34Z</dcterms:created>
  <dcterms:modified xsi:type="dcterms:W3CDTF">2017-11-23T19:30:17Z</dcterms:modified>
</cp:coreProperties>
</file>